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283688" y="615315"/>
            <a:ext cx="9148624" cy="68313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Este banner </a:t>
            </a:r>
            <a:br/>
            <a:r>
              <a:t>no va </a:t>
            </a:r>
          </a:p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a cambiar </a:t>
            </a:r>
            <a:br/>
            <a:r>
              <a:t>nada.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Tú sí.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300000">
            <a:off x="3612508" y="6770443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1273365" y="615315"/>
            <a:ext cx="11169270" cy="61861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semana es para todo el mundo. </a:t>
            </a:r>
            <a:br/>
            <a:r>
              <a:rPr>
                <a:solidFill>
                  <a:srgbClr val="000000"/>
                </a:solidFill>
              </a:rPr>
              <a:t>Sobre todo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para ti.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6254137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732419" y="615315"/>
            <a:ext cx="10251162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Hay semanas buenas.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es mejor.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3612508" y="39535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847073" y="615315"/>
            <a:ext cx="8021854" cy="29603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Has venido.</a:t>
            </a:r>
            <a:br/>
            <a:r>
              <a:rPr>
                <a:solidFill>
                  <a:srgbClr val="000000"/>
                </a:solidFill>
              </a:rPr>
              <a:t>Qué bien.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050968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635493" y="615315"/>
            <a:ext cx="10445014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Gracias por </a:t>
            </a:r>
            <a:br/>
            <a:r>
              <a:t>hacer </a:t>
            </a:r>
            <a:r>
              <a:rPr>
                <a:solidFill>
                  <a:srgbClr val="000000"/>
                </a:solidFill>
              </a:rPr>
              <a:t>posible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esta semana.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996907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927845" y="615315"/>
            <a:ext cx="7860310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El futuro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brilla más </a:t>
            </a:r>
            <a:r>
              <a:rPr>
                <a:solidFill>
                  <a:srgbClr val="000000"/>
                </a:solidFill>
              </a:rPr>
              <a:t>contigo.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39789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39A801-EAE1-47BA-978A-592E6613030E}"/>
</file>

<file path=customXml/itemProps2.xml><?xml version="1.0" encoding="utf-8"?>
<ds:datastoreItem xmlns:ds="http://schemas.openxmlformats.org/officeDocument/2006/customXml" ds:itemID="{D63F66C2-4979-430D-A343-F4D8432C3F34}"/>
</file>

<file path=customXml/itemProps3.xml><?xml version="1.0" encoding="utf-8"?>
<ds:datastoreItem xmlns:ds="http://schemas.openxmlformats.org/officeDocument/2006/customXml" ds:itemID="{44B36DD2-6AE9-4959-BDE0-44DDC40C4C3B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